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71" r:id="rId9"/>
    <p:sldId id="263" r:id="rId10"/>
    <p:sldId id="265" r:id="rId11"/>
    <p:sldId id="264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7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E90C4CEC-16D5-4229-B4DE-FDE9B679D7E2}" type="datetimeFigureOut">
              <a:rPr lang="en-US" smtClean="0"/>
              <a:t>6/6/13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6/6/13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6/6/13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6/6/13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6/6/13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6/6/13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6/6/13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6/6/13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6/6/13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6/6/13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6/6/13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6/6/13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90C4CEC-16D5-4229-B4DE-FDE9B679D7E2}" type="datetimeFigureOut">
              <a:rPr lang="en-US" smtClean="0"/>
              <a:t>6/6/13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malade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Elle </a:t>
            </a:r>
            <a:r>
              <a:rPr lang="en-US" dirty="0" err="1" smtClean="0"/>
              <a:t>va</a:t>
            </a:r>
            <a:r>
              <a:rPr lang="en-US" dirty="0" smtClean="0"/>
              <a:t> chez le </a:t>
            </a:r>
            <a:r>
              <a:rPr lang="en-US" dirty="0" err="1" smtClean="0"/>
              <a:t>m</a:t>
            </a:r>
            <a:r>
              <a:rPr lang="en-US" dirty="0" err="1" smtClean="0"/>
              <a:t>édecin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727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Elle examine les </a:t>
            </a:r>
            <a:r>
              <a:rPr lang="en-US" dirty="0" err="1" smtClean="0"/>
              <a:t>oreilles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l="2912" r="29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85413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Elle examine les </a:t>
            </a:r>
            <a:r>
              <a:rPr lang="en-US" dirty="0" err="1" smtClean="0"/>
              <a:t>yeux</a:t>
            </a:r>
            <a:r>
              <a:rPr lang="en-US" dirty="0" smtClean="0"/>
              <a:t>.  Elle </a:t>
            </a:r>
            <a:r>
              <a:rPr lang="en-US" dirty="0" err="1" smtClean="0"/>
              <a:t>dit</a:t>
            </a:r>
            <a:r>
              <a:rPr lang="en-US" dirty="0" smtClean="0"/>
              <a:t> “Regard tout </a:t>
            </a:r>
            <a:r>
              <a:rPr lang="en-US" dirty="0" err="1" smtClean="0"/>
              <a:t>droite</a:t>
            </a:r>
            <a:r>
              <a:rPr lang="en-US" dirty="0" smtClean="0"/>
              <a:t>”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2912" r="29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89760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Elle examine la gorge.  Le </a:t>
            </a:r>
            <a:r>
              <a:rPr lang="en-US" dirty="0" err="1" smtClean="0"/>
              <a:t>m</a:t>
            </a:r>
            <a:r>
              <a:rPr lang="en-US" dirty="0" err="1" smtClean="0"/>
              <a:t>édecin</a:t>
            </a:r>
            <a:r>
              <a:rPr lang="en-US" dirty="0" smtClean="0"/>
              <a:t> </a:t>
            </a:r>
            <a:r>
              <a:rPr lang="en-US" dirty="0" err="1" smtClean="0"/>
              <a:t>demande</a:t>
            </a:r>
            <a:r>
              <a:rPr lang="en-US" dirty="0" smtClean="0"/>
              <a:t> “</a:t>
            </a:r>
            <a:r>
              <a:rPr lang="en-US" dirty="0" err="1" smtClean="0"/>
              <a:t>Où</a:t>
            </a:r>
            <a:r>
              <a:rPr lang="en-US" dirty="0" smtClean="0"/>
              <a:t> as-</a:t>
            </a:r>
            <a:r>
              <a:rPr lang="en-US" dirty="0" err="1" smtClean="0"/>
              <a:t>tu</a:t>
            </a:r>
            <a:r>
              <a:rPr lang="en-US" dirty="0" smtClean="0"/>
              <a:t> mal?”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2912" r="29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8099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Elle </a:t>
            </a:r>
            <a:r>
              <a:rPr lang="en-US" dirty="0" err="1" smtClean="0"/>
              <a:t>ausculte</a:t>
            </a:r>
            <a:r>
              <a:rPr lang="en-US" dirty="0" smtClean="0"/>
              <a:t> la </a:t>
            </a:r>
            <a:r>
              <a:rPr lang="en-US" dirty="0" err="1" smtClean="0"/>
              <a:t>malade</a:t>
            </a:r>
            <a:r>
              <a:rPr lang="en-US" dirty="0" smtClean="0"/>
              <a:t>.  “Respire </a:t>
            </a:r>
            <a:r>
              <a:rPr lang="en-US" dirty="0" err="1" smtClean="0"/>
              <a:t>à</a:t>
            </a:r>
            <a:r>
              <a:rPr lang="en-US" dirty="0" smtClean="0"/>
              <a:t> fond.”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2912" r="29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81221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medecin</a:t>
            </a:r>
            <a:r>
              <a:rPr lang="en-US" dirty="0" smtClean="0"/>
              <a:t> </a:t>
            </a:r>
            <a:r>
              <a:rPr lang="en-US" dirty="0" err="1" smtClean="0"/>
              <a:t>prend</a:t>
            </a:r>
            <a:r>
              <a:rPr lang="en-US" dirty="0" smtClean="0"/>
              <a:t> le </a:t>
            </a:r>
            <a:r>
              <a:rPr lang="en-US" dirty="0" err="1" smtClean="0"/>
              <a:t>pression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2912" r="29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03974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Elle </a:t>
            </a:r>
            <a:r>
              <a:rPr lang="en-US" dirty="0" err="1" smtClean="0"/>
              <a:t>prend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temperature. Elle a de la </a:t>
            </a:r>
            <a:r>
              <a:rPr lang="en-US" dirty="0" err="1" smtClean="0"/>
              <a:t>fievre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2912" r="29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4092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Elle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prescrit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ordonnance</a:t>
            </a:r>
            <a:r>
              <a:rPr lang="en-US" dirty="0" smtClean="0"/>
              <a:t>. Elle </a:t>
            </a:r>
            <a:r>
              <a:rPr lang="en-US" dirty="0" err="1" smtClean="0"/>
              <a:t>prend</a:t>
            </a:r>
            <a:r>
              <a:rPr lang="en-US" dirty="0" smtClean="0"/>
              <a:t> des </a:t>
            </a:r>
            <a:r>
              <a:rPr lang="en-US" dirty="0" err="1" smtClean="0"/>
              <a:t>antibiotiques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5322" b="53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09432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Elle </a:t>
            </a:r>
            <a:r>
              <a:rPr lang="en-US" dirty="0" err="1" smtClean="0"/>
              <a:t>va</a:t>
            </a:r>
            <a:r>
              <a:rPr lang="en-US" dirty="0" smtClean="0"/>
              <a:t> a la </a:t>
            </a:r>
            <a:r>
              <a:rPr lang="en-US" dirty="0" err="1" smtClean="0"/>
              <a:t>pharmacie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0307" b="103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11125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pharmacienne</a:t>
            </a:r>
            <a:r>
              <a:rPr lang="en-US" dirty="0" smtClean="0"/>
              <a:t> </a:t>
            </a:r>
            <a:r>
              <a:rPr lang="en-US" dirty="0" err="1" smtClean="0"/>
              <a:t>donne</a:t>
            </a:r>
            <a:r>
              <a:rPr lang="en-US" dirty="0" smtClean="0"/>
              <a:t> des medicaments a la </a:t>
            </a:r>
            <a:r>
              <a:rPr lang="en-US" dirty="0" err="1" smtClean="0"/>
              <a:t>malade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75197" r="-75197"/>
          <a:stretch>
            <a:fillRect/>
          </a:stretch>
        </p:blipFill>
        <p:spPr>
          <a:xfrm>
            <a:off x="-1085244" y="1909980"/>
            <a:ext cx="7272339" cy="4324257"/>
          </a:xfrm>
        </p:spPr>
      </p:pic>
    </p:spTree>
    <p:extLst>
      <p:ext uri="{BB962C8B-B14F-4D97-AF65-F5344CB8AC3E}">
        <p14:creationId xmlns:p14="http://schemas.microsoft.com/office/powerpoint/2010/main" val="4116351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jeune</a:t>
            </a:r>
            <a:r>
              <a:rPr lang="en-US" dirty="0" smtClean="0"/>
              <a:t> </a:t>
            </a:r>
            <a:r>
              <a:rPr lang="en-US" dirty="0" err="1" smtClean="0"/>
              <a:t>fille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mieux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Non, Jacqueline, </a:t>
            </a:r>
            <a:r>
              <a:rPr lang="en-US" dirty="0" err="1" smtClean="0"/>
              <a:t>elle</a:t>
            </a:r>
            <a:r>
              <a:rPr lang="en-US" dirty="0" smtClean="0"/>
              <a:t> ne </a:t>
            </a:r>
            <a:r>
              <a:rPr lang="en-US" dirty="0" err="1" smtClean="0"/>
              <a:t>meurt</a:t>
            </a:r>
            <a:r>
              <a:rPr lang="en-US" dirty="0" smtClean="0"/>
              <a:t> pas!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162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Pour les </a:t>
            </a:r>
            <a:r>
              <a:rPr lang="en-US" dirty="0" err="1" smtClean="0"/>
              <a:t>enfants</a:t>
            </a:r>
            <a:r>
              <a:rPr lang="en-US" dirty="0" smtClean="0"/>
              <a:t> qui </a:t>
            </a:r>
            <a:r>
              <a:rPr lang="en-US" dirty="0" err="1" smtClean="0"/>
              <a:t>ont</a:t>
            </a:r>
            <a:r>
              <a:rPr lang="en-US" dirty="0" smtClean="0"/>
              <a:t> </a:t>
            </a:r>
            <a:r>
              <a:rPr lang="en-US" dirty="0" err="1" smtClean="0"/>
              <a:t>peur</a:t>
            </a:r>
            <a:r>
              <a:rPr lang="en-US" dirty="0" smtClean="0"/>
              <a:t> du </a:t>
            </a:r>
            <a:r>
              <a:rPr lang="en-US" dirty="0" err="1" smtClean="0"/>
              <a:t>docteur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39100" r="-39100"/>
          <a:stretch>
            <a:fillRect/>
          </a:stretch>
        </p:blipFill>
        <p:spPr>
          <a:xfrm>
            <a:off x="1089024" y="1801813"/>
            <a:ext cx="7272338" cy="4324350"/>
          </a:xfrm>
        </p:spPr>
      </p:pic>
    </p:spTree>
    <p:extLst>
      <p:ext uri="{BB962C8B-B14F-4D97-AF65-F5344CB8AC3E}">
        <p14:creationId xmlns:p14="http://schemas.microsoft.com/office/powerpoint/2010/main" val="551654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Marie a les </a:t>
            </a:r>
            <a:r>
              <a:rPr lang="en-US" dirty="0" err="1" smtClean="0"/>
              <a:t>yeux</a:t>
            </a:r>
            <a:r>
              <a:rPr lang="en-US" dirty="0" smtClean="0"/>
              <a:t> qui </a:t>
            </a:r>
            <a:r>
              <a:rPr lang="en-US" dirty="0" err="1" smtClean="0"/>
              <a:t>piquent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5271" b="52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1857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Emily a mal a la t</a:t>
            </a:r>
            <a:r>
              <a:rPr lang="en-US" dirty="0" smtClean="0"/>
              <a:t>ête.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20269" b="202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9374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Jill a les frissons. Elle a la grippe.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l="-76361" r="-76361"/>
          <a:stretch>
            <a:fillRect/>
          </a:stretch>
        </p:blipFill>
        <p:spPr>
          <a:xfrm>
            <a:off x="-997577" y="1613646"/>
            <a:ext cx="7272339" cy="4324257"/>
          </a:xfrm>
        </p:spPr>
      </p:pic>
    </p:spTree>
    <p:extLst>
      <p:ext uri="{BB962C8B-B14F-4D97-AF65-F5344CB8AC3E}">
        <p14:creationId xmlns:p14="http://schemas.microsoft.com/office/powerpoint/2010/main" val="3698105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</a:t>
            </a:r>
            <a:r>
              <a:rPr lang="en-US" dirty="0" smtClean="0"/>
              <a:t>atie </a:t>
            </a:r>
            <a:r>
              <a:rPr lang="en-US" dirty="0" err="1" smtClean="0"/>
              <a:t>tousse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20269" b="202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590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Rachel a le </a:t>
            </a:r>
            <a:r>
              <a:rPr lang="en-US" dirty="0" err="1" smtClean="0"/>
              <a:t>nez</a:t>
            </a:r>
            <a:r>
              <a:rPr lang="en-US" dirty="0" smtClean="0"/>
              <a:t> qui </a:t>
            </a:r>
            <a:r>
              <a:rPr lang="en-US" dirty="0" err="1" smtClean="0"/>
              <a:t>coule</a:t>
            </a:r>
            <a:r>
              <a:rPr lang="en-US" dirty="0" smtClean="0"/>
              <a:t>.  Elle </a:t>
            </a:r>
            <a:r>
              <a:rPr lang="en-US" dirty="0" err="1" smtClean="0"/>
              <a:t>éternue</a:t>
            </a:r>
            <a:r>
              <a:rPr lang="en-US" dirty="0" smtClean="0"/>
              <a:t> et </a:t>
            </a:r>
            <a:r>
              <a:rPr lang="en-US" dirty="0" err="1" smtClean="0"/>
              <a:t>emploie</a:t>
            </a:r>
            <a:r>
              <a:rPr lang="en-US" dirty="0" smtClean="0"/>
              <a:t> un </a:t>
            </a:r>
            <a:r>
              <a:rPr lang="en-US" dirty="0" err="1" smtClean="0"/>
              <a:t>kleenex</a:t>
            </a:r>
            <a:r>
              <a:rPr lang="en-US" dirty="0" smtClean="0"/>
              <a:t> rose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6287" b="62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73585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filles</a:t>
            </a:r>
            <a:r>
              <a:rPr lang="en-US" dirty="0" smtClean="0"/>
              <a:t> </a:t>
            </a:r>
            <a:r>
              <a:rPr lang="en-US" dirty="0" err="1" smtClean="0"/>
              <a:t>vont</a:t>
            </a:r>
            <a:r>
              <a:rPr lang="en-US" dirty="0" smtClean="0"/>
              <a:t> chez le </a:t>
            </a:r>
            <a:r>
              <a:rPr lang="en-US" dirty="0" err="1" smtClean="0"/>
              <a:t>docteur</a:t>
            </a:r>
            <a:r>
              <a:rPr lang="en-US" dirty="0" smtClean="0"/>
              <a:t>. </a:t>
            </a:r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dirty="0" err="1" smtClean="0"/>
              <a:t>ont</a:t>
            </a:r>
            <a:r>
              <a:rPr lang="en-US" dirty="0" smtClean="0"/>
              <a:t> </a:t>
            </a:r>
            <a:r>
              <a:rPr lang="en-US" dirty="0" err="1" smtClean="0"/>
              <a:t>peur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l="2912" r="29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5456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medecin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dirty="0" smtClean="0"/>
              <a:t>, “</a:t>
            </a:r>
            <a:r>
              <a:rPr lang="en-US" dirty="0" err="1" smtClean="0"/>
              <a:t>Ouvre</a:t>
            </a:r>
            <a:r>
              <a:rPr lang="en-US" dirty="0" smtClean="0"/>
              <a:t> la bouche”.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5322" b="53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868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Tradition">
  <a:themeElements>
    <a:clrScheme name="Tradition">
      <a:dk1>
        <a:srgbClr val="000000"/>
      </a:dk1>
      <a:lt1>
        <a:srgbClr val="FFFFFF"/>
      </a:lt1>
      <a:dk2>
        <a:srgbClr val="59480D"/>
      </a:dk2>
      <a:lt2>
        <a:srgbClr val="D28E11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1457</TotalTime>
  <Words>178</Words>
  <Application>Microsoft Macintosh PowerPoint</Application>
  <PresentationFormat>On-screen Show (4:3)</PresentationFormat>
  <Paragraphs>21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Tradition</vt:lpstr>
      <vt:lpstr>La malade</vt:lpstr>
      <vt:lpstr>Pour les enfants qui ont peur du docteur</vt:lpstr>
      <vt:lpstr>Marie a les yeux qui piquent.</vt:lpstr>
      <vt:lpstr>Emily a mal a la tête.</vt:lpstr>
      <vt:lpstr>Jill a les frissons. Elle a la grippe.</vt:lpstr>
      <vt:lpstr>Katie tousse. </vt:lpstr>
      <vt:lpstr>Rachel a le nez qui coule.  Elle éternue et emploie un kleenex rose</vt:lpstr>
      <vt:lpstr>Les filles vont chez le docteur. Elles ont peur. </vt:lpstr>
      <vt:lpstr>Le medecin dit, “Ouvre la bouche”.</vt:lpstr>
      <vt:lpstr>Elle examine les oreilles.</vt:lpstr>
      <vt:lpstr>Elle examine les yeux.  Elle dit “Regard tout droite”</vt:lpstr>
      <vt:lpstr>Elle examine la gorge.  Le médecin demande “Où as-tu mal?”</vt:lpstr>
      <vt:lpstr>Elle ausculte la malade.  “Respire à fond.”</vt:lpstr>
      <vt:lpstr>Le medecin prend le pression </vt:lpstr>
      <vt:lpstr>Elle prend sa temperature. Elle a de la fievre.</vt:lpstr>
      <vt:lpstr>Elle lui prescrit une ordonnance. Elle prend des antibiotiques.</vt:lpstr>
      <vt:lpstr>Elle va a la pharmacie.</vt:lpstr>
      <vt:lpstr>La pharmacienne donne des medicaments a la malade.</vt:lpstr>
      <vt:lpstr>La jeune fille va mieux. </vt:lpstr>
    </vt:vector>
  </TitlesOfParts>
  <Company>Ashland Middle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Ellen Dill</dc:creator>
  <cp:lastModifiedBy>Ellen Dill</cp:lastModifiedBy>
  <cp:revision>11</cp:revision>
  <dcterms:created xsi:type="dcterms:W3CDTF">2013-06-06T13:32:44Z</dcterms:created>
  <dcterms:modified xsi:type="dcterms:W3CDTF">2013-06-07T13:49:47Z</dcterms:modified>
</cp:coreProperties>
</file>